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536" r:id="rId2"/>
    <p:sldId id="1535" r:id="rId3"/>
    <p:sldId id="1509" r:id="rId4"/>
    <p:sldId id="1514" r:id="rId5"/>
    <p:sldId id="1530" r:id="rId6"/>
    <p:sldId id="1511" r:id="rId7"/>
    <p:sldId id="1512" r:id="rId8"/>
    <p:sldId id="1515" r:id="rId9"/>
    <p:sldId id="1527" r:id="rId10"/>
    <p:sldId id="1517" r:id="rId11"/>
    <p:sldId id="1518" r:id="rId12"/>
    <p:sldId id="1519" r:id="rId13"/>
    <p:sldId id="1520" r:id="rId14"/>
    <p:sldId id="1521" r:id="rId15"/>
    <p:sldId id="1522" r:id="rId16"/>
    <p:sldId id="1523" r:id="rId17"/>
    <p:sldId id="1528" r:id="rId18"/>
    <p:sldId id="1524" r:id="rId19"/>
    <p:sldId id="1529" r:id="rId20"/>
    <p:sldId id="1525" r:id="rId21"/>
    <p:sldId id="1526" r:id="rId22"/>
    <p:sldId id="1531" r:id="rId23"/>
    <p:sldId id="1532" r:id="rId24"/>
    <p:sldId id="1533" r:id="rId25"/>
    <p:sldId id="1534" r:id="rId26"/>
    <p:sldId id="1537" r:id="rId27"/>
    <p:sldId id="1539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9AB"/>
    <a:srgbClr val="0070C0"/>
    <a:srgbClr val="D60000"/>
    <a:srgbClr val="FDD3F4"/>
    <a:srgbClr val="0ACFF6"/>
    <a:srgbClr val="0000CC"/>
    <a:srgbClr val="F2E1BD"/>
    <a:srgbClr val="D00000"/>
    <a:srgbClr val="D9D9D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0" autoAdjust="0"/>
    <p:restoredTop sz="72952" autoAdjust="0"/>
  </p:normalViewPr>
  <p:slideViewPr>
    <p:cSldViewPr>
      <p:cViewPr varScale="1">
        <p:scale>
          <a:sx n="73" d="100"/>
          <a:sy n="73" d="100"/>
        </p:scale>
        <p:origin x="1542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0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2BE545-437E-48A6-9DEB-1D7E08AA40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F8DB9-694C-4C2C-BE70-AEB2DE4F85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C2E64-CB28-4980-BDE7-53D94BC7D1A0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23508-91E7-4CD8-897B-A3A29718DD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E6557E-C425-4722-BD07-9EA5B03F65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DCF50-4D7B-4F74-9DCD-BD4546460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9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55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9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6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5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54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03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06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464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0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567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281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18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ACC266-CC2A-4848-B319-49C7F14082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638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8128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ACC266-CC2A-4848-B319-49C7F14082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48"/>
            <a:ext cx="9144000" cy="2343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33786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ACC266-CC2A-4848-B319-49C7F14082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31303" y="0"/>
            <a:ext cx="3810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83730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ACC266-CC2A-4848-B319-49C7F14082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1200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38676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7" r:id="rId5"/>
    <p:sldLayoutId id="2147483666" r:id="rId6"/>
    <p:sldLayoutId id="2147483668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24D9F2F-BEB1-4DEE-8606-03F17842E8D8}"/>
              </a:ext>
            </a:extLst>
          </p:cNvPr>
          <p:cNvSpPr txBox="1"/>
          <p:nvPr/>
        </p:nvSpPr>
        <p:spPr>
          <a:xfrm>
            <a:off x="136009" y="1171366"/>
            <a:ext cx="887198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4400" dirty="0"/>
              <a:t>INSTRUCTION </a:t>
            </a:r>
            <a:br>
              <a:rPr lang="en-US" altLang="zh-TW" sz="4400" dirty="0"/>
            </a:br>
            <a:r>
              <a:rPr lang="en-US" altLang="zh-TW" sz="4400" dirty="0"/>
              <a:t>FOR</a:t>
            </a:r>
            <a:br>
              <a:rPr lang="en-US" altLang="zh-TW" sz="4400" dirty="0"/>
            </a:br>
            <a:r>
              <a:rPr lang="en-US" altLang="zh-TW" sz="4400" dirty="0"/>
              <a:t>ONLINE APPLICATION SYSTEM</a:t>
            </a:r>
          </a:p>
          <a:p>
            <a:pPr algn="ctr"/>
            <a:r>
              <a:rPr lang="en-US" altLang="zh-TW" sz="4400" dirty="0"/>
              <a:t>(APPLICATION &amp; RESULT)</a:t>
            </a:r>
          </a:p>
        </p:txBody>
      </p:sp>
    </p:spTree>
    <p:extLst>
      <p:ext uri="{BB962C8B-B14F-4D97-AF65-F5344CB8AC3E}">
        <p14:creationId xmlns:p14="http://schemas.microsoft.com/office/powerpoint/2010/main" val="220633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C17B0177-5267-4F66-8DFF-D13F6CBA9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895"/>
            <a:ext cx="9144000" cy="42957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62400" y="4324350"/>
            <a:ext cx="1219200" cy="5191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AF32760-998A-47B6-B645-F59A532F11D9}"/>
              </a:ext>
            </a:extLst>
          </p:cNvPr>
          <p:cNvSpPr txBox="1"/>
          <p:nvPr/>
        </p:nvSpPr>
        <p:spPr>
          <a:xfrm>
            <a:off x="5410200" y="1428750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C000"/>
                </a:solidFill>
              </a:rPr>
              <a:t>Condition of each progress</a:t>
            </a:r>
            <a:endParaRPr lang="zh-TW" altLang="en-US" dirty="0">
              <a:solidFill>
                <a:srgbClr val="FFC000"/>
              </a:solidFill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993D4AB9-AEFF-41B6-A84E-EC07B7FA16F7}"/>
              </a:ext>
            </a:extLst>
          </p:cNvPr>
          <p:cNvCxnSpPr>
            <a:cxnSpLocks/>
          </p:cNvCxnSpPr>
          <p:nvPr/>
        </p:nvCxnSpPr>
        <p:spPr>
          <a:xfrm flipH="1">
            <a:off x="6934200" y="1739893"/>
            <a:ext cx="1" cy="24026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6A9F32A1-1D58-48DB-BD8A-DCEF7837AF42}"/>
              </a:ext>
            </a:extLst>
          </p:cNvPr>
          <p:cNvSpPr/>
          <p:nvPr/>
        </p:nvSpPr>
        <p:spPr>
          <a:xfrm>
            <a:off x="6324600" y="2052605"/>
            <a:ext cx="1219200" cy="150974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807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8BF67F4-66B4-4405-9B37-88A7083A7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505"/>
            <a:ext cx="9144000" cy="427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10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8907"/>
            <a:ext cx="7315200" cy="5055033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86B23B0A-63B3-4209-8C06-913AECA2F2C3}"/>
              </a:ext>
            </a:extLst>
          </p:cNvPr>
          <p:cNvSpPr txBox="1"/>
          <p:nvPr/>
        </p:nvSpPr>
        <p:spPr>
          <a:xfrm>
            <a:off x="0" y="180975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00" dirty="0">
                <a:solidFill>
                  <a:srgbClr val="FF0000"/>
                </a:solidFill>
              </a:rPr>
              <a:t>If you do not have Chinese name, </a:t>
            </a:r>
          </a:p>
          <a:p>
            <a:r>
              <a:rPr lang="en-US" altLang="zh-TW" sz="900" dirty="0">
                <a:solidFill>
                  <a:srgbClr val="FF0000"/>
                </a:solidFill>
              </a:rPr>
              <a:t>please just skip this one.</a:t>
            </a:r>
            <a:endParaRPr lang="zh-TW" altLang="en-US" sz="900" dirty="0">
              <a:solidFill>
                <a:srgbClr val="FF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A1A20B4-BDD6-46E0-A091-2AF02A8652A2}"/>
              </a:ext>
            </a:extLst>
          </p:cNvPr>
          <p:cNvSpPr/>
          <p:nvPr/>
        </p:nvSpPr>
        <p:spPr>
          <a:xfrm>
            <a:off x="1941556" y="1799844"/>
            <a:ext cx="1716043" cy="369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489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6"/>
          <a:stretch/>
        </p:blipFill>
        <p:spPr>
          <a:xfrm>
            <a:off x="914400" y="361950"/>
            <a:ext cx="8043677" cy="424815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22806044-BF0E-44A4-9FB4-446957BE8975}"/>
              </a:ext>
            </a:extLst>
          </p:cNvPr>
          <p:cNvSpPr txBox="1"/>
          <p:nvPr/>
        </p:nvSpPr>
        <p:spPr>
          <a:xfrm>
            <a:off x="24384" y="819150"/>
            <a:ext cx="21980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00" dirty="0">
                <a:solidFill>
                  <a:srgbClr val="FF0000"/>
                </a:solidFill>
              </a:rPr>
              <a:t>Please fill in as </a:t>
            </a:r>
            <a:r>
              <a:rPr lang="en-US" altLang="zh-TW" sz="900" dirty="0">
                <a:solidFill>
                  <a:srgbClr val="FF0000"/>
                </a:solidFill>
                <a:highlight>
                  <a:srgbClr val="FFFF00"/>
                </a:highlight>
              </a:rPr>
              <a:t>detailed</a:t>
            </a:r>
            <a:r>
              <a:rPr lang="en-US" altLang="zh-TW" sz="900" dirty="0">
                <a:solidFill>
                  <a:srgbClr val="FF0000"/>
                </a:solidFill>
              </a:rPr>
              <a:t> as you can.</a:t>
            </a:r>
            <a:br>
              <a:rPr lang="en-US" altLang="zh-TW" sz="900" dirty="0">
                <a:solidFill>
                  <a:srgbClr val="FF0000"/>
                </a:solidFill>
              </a:rPr>
            </a:br>
            <a:r>
              <a:rPr lang="en-US" altLang="zh-TW" sz="900" dirty="0">
                <a:solidFill>
                  <a:srgbClr val="FF0000"/>
                </a:solidFill>
              </a:rPr>
              <a:t>The mailing address is for sending </a:t>
            </a:r>
            <a:br>
              <a:rPr lang="en-US" altLang="zh-TW" sz="900" dirty="0">
                <a:solidFill>
                  <a:srgbClr val="FF0000"/>
                </a:solidFill>
              </a:rPr>
            </a:br>
            <a:r>
              <a:rPr lang="en-US" altLang="zh-TW" sz="900" dirty="0">
                <a:solidFill>
                  <a:srgbClr val="FF0000"/>
                </a:solidFill>
              </a:rPr>
              <a:t>your </a:t>
            </a:r>
            <a:r>
              <a:rPr lang="en-US" altLang="zh-TW" sz="900" dirty="0">
                <a:solidFill>
                  <a:srgbClr val="FF0000"/>
                </a:solidFill>
                <a:highlight>
                  <a:srgbClr val="FFFF00"/>
                </a:highlight>
              </a:rPr>
              <a:t>hard copy of Letter of Acceptance</a:t>
            </a:r>
            <a:r>
              <a:rPr lang="en-US" altLang="zh-TW" sz="900" dirty="0">
                <a:solidFill>
                  <a:srgbClr val="FF0000"/>
                </a:solidFill>
              </a:rPr>
              <a:t>.</a:t>
            </a:r>
            <a:endParaRPr lang="zh-TW" altLang="en-US" sz="900" dirty="0">
              <a:solidFill>
                <a:srgbClr val="FF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3808ED8-805A-4C71-81BD-E1C1E39DF0B4}"/>
              </a:ext>
            </a:extLst>
          </p:cNvPr>
          <p:cNvSpPr/>
          <p:nvPr/>
        </p:nvSpPr>
        <p:spPr>
          <a:xfrm>
            <a:off x="2133600" y="449817"/>
            <a:ext cx="5105400" cy="13599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9187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57AF468-D711-4C35-9A95-CB3D398C4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445" y="0"/>
            <a:ext cx="5759109" cy="51435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1C08865-F246-4188-8F6C-88D71E461461}"/>
              </a:ext>
            </a:extLst>
          </p:cNvPr>
          <p:cNvSpPr/>
          <p:nvPr/>
        </p:nvSpPr>
        <p:spPr>
          <a:xfrm>
            <a:off x="1905000" y="3257551"/>
            <a:ext cx="2667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7DF3F99-69B2-4954-B03F-2D5B975BC2F6}"/>
              </a:ext>
            </a:extLst>
          </p:cNvPr>
          <p:cNvSpPr txBox="1"/>
          <p:nvPr/>
        </p:nvSpPr>
        <p:spPr>
          <a:xfrm>
            <a:off x="-33528" y="3235453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00" dirty="0">
                <a:solidFill>
                  <a:srgbClr val="FF0000"/>
                </a:solidFill>
              </a:rPr>
              <a:t>Please fill in the English name of </a:t>
            </a:r>
            <a:br>
              <a:rPr lang="en-US" altLang="zh-TW" sz="900" dirty="0">
                <a:solidFill>
                  <a:srgbClr val="FF0000"/>
                </a:solidFill>
              </a:rPr>
            </a:br>
            <a:r>
              <a:rPr lang="en-US" altLang="zh-TW" sz="900" dirty="0">
                <a:solidFill>
                  <a:srgbClr val="FF0000"/>
                </a:solidFill>
              </a:rPr>
              <a:t>your home school.</a:t>
            </a:r>
            <a:endParaRPr lang="zh-TW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53" y="0"/>
            <a:ext cx="78243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8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" b="4800"/>
          <a:stretch/>
        </p:blipFill>
        <p:spPr>
          <a:xfrm>
            <a:off x="626441" y="0"/>
            <a:ext cx="7891118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19600" y="4781549"/>
            <a:ext cx="571500" cy="3849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152900" y="442505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295900" y="478155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2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爆炸 1 9"/>
          <p:cNvSpPr/>
          <p:nvPr/>
        </p:nvSpPr>
        <p:spPr>
          <a:xfrm rot="438831">
            <a:off x="5123316" y="2286685"/>
            <a:ext cx="4195840" cy="3222973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867400" y="3390342"/>
            <a:ext cx="2707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bg1"/>
                </a:solidFill>
              </a:rPr>
              <a:t>Please click save and then go to next page.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84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18FA627-B663-4ED7-A36F-52743A808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706"/>
            <a:ext cx="9144000" cy="412008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B6482F5-DD22-4FE1-8E2B-F62D32537918}"/>
              </a:ext>
            </a:extLst>
          </p:cNvPr>
          <p:cNvSpPr/>
          <p:nvPr/>
        </p:nvSpPr>
        <p:spPr>
          <a:xfrm>
            <a:off x="3505200" y="2038349"/>
            <a:ext cx="457200" cy="3810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DADBA30-B96A-4B7E-99A5-70E51ADD5B3F}"/>
              </a:ext>
            </a:extLst>
          </p:cNvPr>
          <p:cNvSpPr txBox="1"/>
          <p:nvPr/>
        </p:nvSpPr>
        <p:spPr>
          <a:xfrm>
            <a:off x="3962400" y="2038349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Click to set your referee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69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BFA302B-4C20-4FA4-9074-925C33CCD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910"/>
            <a:ext cx="9144000" cy="42976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52600" y="4263390"/>
            <a:ext cx="1828800" cy="365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536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5E7B4D61-EBEE-4557-B6D0-2840EE6FC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9223940-BF02-4ED2-9A1B-3D96C10BC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803"/>
            <a:ext cx="9144000" cy="424989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EFAD025-940B-4380-AA1A-ED788A496D09}"/>
              </a:ext>
            </a:extLst>
          </p:cNvPr>
          <p:cNvSpPr txBox="1"/>
          <p:nvPr/>
        </p:nvSpPr>
        <p:spPr>
          <a:xfrm>
            <a:off x="238998" y="4404308"/>
            <a:ext cx="890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Fill in the information of your referee and click submit, </a:t>
            </a:r>
            <a:br>
              <a:rPr lang="en-US" altLang="zh-TW" sz="1600" dirty="0">
                <a:solidFill>
                  <a:srgbClr val="FF0000"/>
                </a:solidFill>
              </a:rPr>
            </a:br>
            <a:r>
              <a:rPr lang="en-US" altLang="zh-TW" sz="1600" dirty="0">
                <a:solidFill>
                  <a:srgbClr val="FF0000"/>
                </a:solidFill>
              </a:rPr>
              <a:t>then the system will notify(via Email) your referee to complete the recommendation letter for you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BE29B3D-7E83-4B24-8899-66AB7C51F351}"/>
              </a:ext>
            </a:extLst>
          </p:cNvPr>
          <p:cNvSpPr txBox="1"/>
          <p:nvPr/>
        </p:nvSpPr>
        <p:spPr>
          <a:xfrm>
            <a:off x="4608616" y="2507553"/>
            <a:ext cx="23920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>
                <a:solidFill>
                  <a:srgbClr val="FF0000"/>
                </a:solidFill>
              </a:rPr>
              <a:t>Make sure the email address is correct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8FDC64C-FF64-4B97-BB3F-F299DB6844AF}"/>
              </a:ext>
            </a:extLst>
          </p:cNvPr>
          <p:cNvSpPr/>
          <p:nvPr/>
        </p:nvSpPr>
        <p:spPr>
          <a:xfrm>
            <a:off x="4572000" y="2507553"/>
            <a:ext cx="2555174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36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0DAC13C-678D-4773-BD3D-7364AF275446}"/>
              </a:ext>
            </a:extLst>
          </p:cNvPr>
          <p:cNvSpPr txBox="1"/>
          <p:nvPr/>
        </p:nvSpPr>
        <p:spPr>
          <a:xfrm>
            <a:off x="2633905" y="2187029"/>
            <a:ext cx="38761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290143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EA30F77-B8AD-45EC-B140-4C5A5461A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178"/>
            <a:ext cx="9144000" cy="413714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05200" y="3954522"/>
            <a:ext cx="2133600" cy="446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343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CD5C552-AF35-4162-BE72-6E7DE9D04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35" y="0"/>
            <a:ext cx="7580929" cy="514350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B0FC174-F667-4056-823A-B1D0585063A5}"/>
              </a:ext>
            </a:extLst>
          </p:cNvPr>
          <p:cNvSpPr txBox="1"/>
          <p:nvPr/>
        </p:nvSpPr>
        <p:spPr>
          <a:xfrm>
            <a:off x="3810000" y="2647950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Upload all the required documents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AA1E39D-622C-45C6-919B-E6F2858551E0}"/>
              </a:ext>
            </a:extLst>
          </p:cNvPr>
          <p:cNvSpPr/>
          <p:nvPr/>
        </p:nvSpPr>
        <p:spPr>
          <a:xfrm>
            <a:off x="5562600" y="2286"/>
            <a:ext cx="60960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2E6FA3-8AF2-4FB1-A863-509C6F82E099}"/>
              </a:ext>
            </a:extLst>
          </p:cNvPr>
          <p:cNvSpPr/>
          <p:nvPr/>
        </p:nvSpPr>
        <p:spPr>
          <a:xfrm>
            <a:off x="7620000" y="1047750"/>
            <a:ext cx="60960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5329646-F534-4149-B870-9031DFD5FEB8}"/>
              </a:ext>
            </a:extLst>
          </p:cNvPr>
          <p:cNvSpPr/>
          <p:nvPr/>
        </p:nvSpPr>
        <p:spPr>
          <a:xfrm>
            <a:off x="7620000" y="1581150"/>
            <a:ext cx="60960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828FC66-1571-4881-9180-1C3EE045CA44}"/>
              </a:ext>
            </a:extLst>
          </p:cNvPr>
          <p:cNvSpPr/>
          <p:nvPr/>
        </p:nvSpPr>
        <p:spPr>
          <a:xfrm>
            <a:off x="7638288" y="3193543"/>
            <a:ext cx="60960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12695AD-D757-4849-9001-4E72EC09B237}"/>
              </a:ext>
            </a:extLst>
          </p:cNvPr>
          <p:cNvSpPr/>
          <p:nvPr/>
        </p:nvSpPr>
        <p:spPr>
          <a:xfrm>
            <a:off x="7638288" y="3727467"/>
            <a:ext cx="60960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6E223FC-4F69-48BE-B2BA-705CE164E0A2}"/>
              </a:ext>
            </a:extLst>
          </p:cNvPr>
          <p:cNvSpPr/>
          <p:nvPr/>
        </p:nvSpPr>
        <p:spPr>
          <a:xfrm>
            <a:off x="7638288" y="4261391"/>
            <a:ext cx="60960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415CB0F-23A9-47B4-9FD5-1951FBF6ADA3}"/>
              </a:ext>
            </a:extLst>
          </p:cNvPr>
          <p:cNvSpPr txBox="1"/>
          <p:nvPr/>
        </p:nvSpPr>
        <p:spPr>
          <a:xfrm>
            <a:off x="4114800" y="508254"/>
            <a:ext cx="3313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C000"/>
                </a:solidFill>
                <a:highlight>
                  <a:srgbClr val="0000FF"/>
                </a:highlight>
              </a:rPr>
              <a:t>Download the sample/ form </a:t>
            </a:r>
            <a:r>
              <a:rPr lang="en-US" altLang="zh-TW" dirty="0">
                <a:solidFill>
                  <a:srgbClr val="FFC000"/>
                </a:solidFill>
              </a:rPr>
              <a:t>to </a:t>
            </a:r>
            <a:br>
              <a:rPr lang="en-US" altLang="zh-TW" dirty="0">
                <a:solidFill>
                  <a:srgbClr val="FFC000"/>
                </a:solidFill>
              </a:rPr>
            </a:br>
            <a:r>
              <a:rPr lang="en-US" altLang="zh-TW" dirty="0">
                <a:solidFill>
                  <a:srgbClr val="FFC000"/>
                </a:solidFill>
              </a:rPr>
              <a:t>make sure that you upload </a:t>
            </a:r>
            <a:br>
              <a:rPr lang="en-US" altLang="zh-TW" dirty="0">
                <a:solidFill>
                  <a:srgbClr val="FFC000"/>
                </a:solidFill>
              </a:rPr>
            </a:br>
            <a:r>
              <a:rPr lang="en-US" altLang="zh-TW" dirty="0">
                <a:solidFill>
                  <a:srgbClr val="FFC000"/>
                </a:solidFill>
              </a:rPr>
              <a:t>the correct documents</a:t>
            </a:r>
            <a:endParaRPr lang="zh-TW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60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7FAB2843-2948-4420-9104-8E2C204F9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0308"/>
            <a:ext cx="9144000" cy="446288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D5BE325-2B40-49F1-A476-838B4C313720}"/>
              </a:ext>
            </a:extLst>
          </p:cNvPr>
          <p:cNvSpPr txBox="1"/>
          <p:nvPr/>
        </p:nvSpPr>
        <p:spPr>
          <a:xfrm>
            <a:off x="1993392" y="3720584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Click Preview to preview your application form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E34BD6F-E823-4F3F-BF20-611C73D87F1A}"/>
              </a:ext>
            </a:extLst>
          </p:cNvPr>
          <p:cNvSpPr/>
          <p:nvPr/>
        </p:nvSpPr>
        <p:spPr>
          <a:xfrm>
            <a:off x="1371600" y="379095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E9A8D35-D576-4725-AE7F-E247E90C6504}"/>
              </a:ext>
            </a:extLst>
          </p:cNvPr>
          <p:cNvSpPr/>
          <p:nvPr/>
        </p:nvSpPr>
        <p:spPr>
          <a:xfrm>
            <a:off x="3962400" y="4217952"/>
            <a:ext cx="1143000" cy="4873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2E3CCA9-86F5-4048-B5B4-31D43C8E6131}"/>
              </a:ext>
            </a:extLst>
          </p:cNvPr>
          <p:cNvSpPr txBox="1"/>
          <p:nvPr/>
        </p:nvSpPr>
        <p:spPr>
          <a:xfrm>
            <a:off x="1219200" y="4746561"/>
            <a:ext cx="721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After everything is done, please remember to </a:t>
            </a:r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submit</a:t>
            </a:r>
            <a:r>
              <a:rPr lang="en-US" altLang="zh-TW" dirty="0">
                <a:solidFill>
                  <a:srgbClr val="FF0000"/>
                </a:solidFill>
              </a:rPr>
              <a:t> your application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50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FC265A6D-CC63-4CDB-996D-FF2C76318EBC}"/>
              </a:ext>
            </a:extLst>
          </p:cNvPr>
          <p:cNvSpPr txBox="1"/>
          <p:nvPr/>
        </p:nvSpPr>
        <p:spPr>
          <a:xfrm>
            <a:off x="3387316" y="2187029"/>
            <a:ext cx="2369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/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1678453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A4DA035A-F379-4894-A087-3F89CA819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A7D0CC1-8E58-45E3-9ED0-E933DC7E5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92170AC-1380-4B92-9210-490984EB2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314"/>
            <a:ext cx="9144000" cy="459887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4D577AA-40C3-49C3-964F-B007267C5980}"/>
              </a:ext>
            </a:extLst>
          </p:cNvPr>
          <p:cNvSpPr txBox="1"/>
          <p:nvPr/>
        </p:nvSpPr>
        <p:spPr>
          <a:xfrm>
            <a:off x="2514600" y="1183361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Click to check the result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DCC7529-3802-430B-866B-A592A50E86C9}"/>
              </a:ext>
            </a:extLst>
          </p:cNvPr>
          <p:cNvSpPr/>
          <p:nvPr/>
        </p:nvSpPr>
        <p:spPr>
          <a:xfrm>
            <a:off x="1905000" y="1183361"/>
            <a:ext cx="609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980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8E362F1-5B93-4E9E-93AC-2A8C0277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27" y="0"/>
            <a:ext cx="5781745" cy="51435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CCCADB9-28F6-4819-92DD-38A74D65B96B}"/>
              </a:ext>
            </a:extLst>
          </p:cNvPr>
          <p:cNvSpPr txBox="1"/>
          <p:nvPr/>
        </p:nvSpPr>
        <p:spPr>
          <a:xfrm>
            <a:off x="81971" y="3614505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Click to reply your willingness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8760403-5FE7-4BDE-914E-75BDAE25826B}"/>
              </a:ext>
            </a:extLst>
          </p:cNvPr>
          <p:cNvSpPr/>
          <p:nvPr/>
        </p:nvSpPr>
        <p:spPr>
          <a:xfrm>
            <a:off x="1828800" y="4019550"/>
            <a:ext cx="838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A47C8C-C81B-436C-AB72-45260A52C86C}"/>
              </a:ext>
            </a:extLst>
          </p:cNvPr>
          <p:cNvSpPr/>
          <p:nvPr/>
        </p:nvSpPr>
        <p:spPr>
          <a:xfrm>
            <a:off x="1905000" y="4109628"/>
            <a:ext cx="685800" cy="877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2A381A1-6511-4E93-BB97-0EBE7BF16022}"/>
              </a:ext>
            </a:extLst>
          </p:cNvPr>
          <p:cNvSpPr txBox="1"/>
          <p:nvPr/>
        </p:nvSpPr>
        <p:spPr>
          <a:xfrm>
            <a:off x="2673660" y="3968827"/>
            <a:ext cx="5057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C000"/>
                </a:solidFill>
              </a:rPr>
              <a:t>If you are willing to enroll, </a:t>
            </a:r>
            <a:br>
              <a:rPr lang="en-US" altLang="zh-TW" dirty="0">
                <a:solidFill>
                  <a:srgbClr val="FFC000"/>
                </a:solidFill>
              </a:rPr>
            </a:br>
            <a:r>
              <a:rPr lang="en-US" altLang="zh-TW" dirty="0">
                <a:solidFill>
                  <a:srgbClr val="FFC000"/>
                </a:solidFill>
              </a:rPr>
              <a:t>please</a:t>
            </a:r>
            <a:r>
              <a:rPr lang="zh-TW" altLang="en-US" dirty="0">
                <a:solidFill>
                  <a:srgbClr val="FFC000"/>
                </a:solidFill>
              </a:rPr>
              <a:t> </a:t>
            </a:r>
            <a:r>
              <a:rPr lang="en-US" altLang="zh-TW" dirty="0">
                <a:solidFill>
                  <a:srgbClr val="FFC000"/>
                </a:solidFill>
              </a:rPr>
              <a:t>select</a:t>
            </a:r>
            <a:r>
              <a:rPr lang="zh-TW" altLang="en-US" dirty="0">
                <a:solidFill>
                  <a:srgbClr val="FFC000"/>
                </a:solidFill>
              </a:rPr>
              <a:t> </a:t>
            </a:r>
            <a:r>
              <a:rPr lang="en-US" altLang="zh-TW" dirty="0">
                <a:solidFill>
                  <a:srgbClr val="FFC000"/>
                </a:solidFill>
              </a:rPr>
              <a:t>the dept. </a:t>
            </a:r>
            <a:br>
              <a:rPr lang="en-US" altLang="zh-TW" dirty="0">
                <a:solidFill>
                  <a:srgbClr val="FFC000"/>
                </a:solidFill>
              </a:rPr>
            </a:br>
            <a:r>
              <a:rPr lang="en-US" altLang="zh-TW" dirty="0">
                <a:solidFill>
                  <a:srgbClr val="FFC000"/>
                </a:solidFill>
              </a:rPr>
              <a:t>and upload the filled enrollment form afterwards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A0B5971-EFAC-43C5-B6F5-B1BBF443AD6B}"/>
              </a:ext>
            </a:extLst>
          </p:cNvPr>
          <p:cNvSpPr/>
          <p:nvPr/>
        </p:nvSpPr>
        <p:spPr>
          <a:xfrm>
            <a:off x="1828800" y="1192864"/>
            <a:ext cx="5334000" cy="6930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67D71CF-EFF5-410A-B93D-630E86496029}"/>
              </a:ext>
            </a:extLst>
          </p:cNvPr>
          <p:cNvSpPr txBox="1"/>
          <p:nvPr/>
        </p:nvSpPr>
        <p:spPr>
          <a:xfrm>
            <a:off x="929096" y="135474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Result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22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E0ADDC6-2E50-4F52-BB04-B4F8D2001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24" y="321"/>
            <a:ext cx="7180952" cy="514285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C2F6212-9290-4D9A-9148-C744547131E7}"/>
              </a:ext>
            </a:extLst>
          </p:cNvPr>
          <p:cNvSpPr/>
          <p:nvPr/>
        </p:nvSpPr>
        <p:spPr>
          <a:xfrm>
            <a:off x="3276600" y="4629150"/>
            <a:ext cx="4572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46AF04E-6774-4407-BF3F-E6A486D6F065}"/>
              </a:ext>
            </a:extLst>
          </p:cNvPr>
          <p:cNvSpPr txBox="1"/>
          <p:nvPr/>
        </p:nvSpPr>
        <p:spPr>
          <a:xfrm>
            <a:off x="4038600" y="42026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Step1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B474BE9-921C-4032-834A-3863BB2A1B8F}"/>
              </a:ext>
            </a:extLst>
          </p:cNvPr>
          <p:cNvSpPr txBox="1"/>
          <p:nvPr/>
        </p:nvSpPr>
        <p:spPr>
          <a:xfrm>
            <a:off x="6324600" y="423124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Step2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25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FC265A6D-CC63-4CDB-996D-FF2C76318EBC}"/>
              </a:ext>
            </a:extLst>
          </p:cNvPr>
          <p:cNvSpPr txBox="1"/>
          <p:nvPr/>
        </p:nvSpPr>
        <p:spPr>
          <a:xfrm>
            <a:off x="2927158" y="2187029"/>
            <a:ext cx="3289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/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46177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19294C6-DDDE-4917-B349-454F34ABE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" y="823912"/>
            <a:ext cx="9144000" cy="349567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79ADB5E-CB39-4760-88ED-F71A7515C665}"/>
              </a:ext>
            </a:extLst>
          </p:cNvPr>
          <p:cNvSpPr/>
          <p:nvPr/>
        </p:nvSpPr>
        <p:spPr>
          <a:xfrm>
            <a:off x="5410200" y="2607128"/>
            <a:ext cx="1981200" cy="533400"/>
          </a:xfrm>
          <a:prstGeom prst="rect">
            <a:avLst/>
          </a:prstGeom>
          <a:noFill/>
          <a:ln w="76200"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784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10B0990-337D-42D5-BF99-8914ADF06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378"/>
            <a:ext cx="9144000" cy="402874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8C730A3-1F1E-4B8E-8DCD-684668922F4B}"/>
              </a:ext>
            </a:extLst>
          </p:cNvPr>
          <p:cNvSpPr txBox="1"/>
          <p:nvPr/>
        </p:nvSpPr>
        <p:spPr>
          <a:xfrm>
            <a:off x="6172200" y="2800350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Fill in your email address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and the password first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0FBC2CA-9388-4599-AE8E-1CA8DBA1BBB0}"/>
              </a:ext>
            </a:extLst>
          </p:cNvPr>
          <p:cNvSpPr/>
          <p:nvPr/>
        </p:nvSpPr>
        <p:spPr>
          <a:xfrm>
            <a:off x="4038600" y="4171950"/>
            <a:ext cx="1066800" cy="533400"/>
          </a:xfrm>
          <a:prstGeom prst="rect">
            <a:avLst/>
          </a:prstGeom>
          <a:noFill/>
          <a:ln w="76200"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0371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B03695B-D389-4CC3-AA67-90C7CD803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531"/>
            <a:ext cx="9144000" cy="426243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6DFEA2E-82A4-4CE6-A953-F9B12661ED4E}"/>
              </a:ext>
            </a:extLst>
          </p:cNvPr>
          <p:cNvSpPr txBox="1"/>
          <p:nvPr/>
        </p:nvSpPr>
        <p:spPr>
          <a:xfrm>
            <a:off x="3886200" y="192541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Check your email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7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07FA966D-3957-4DC6-9E88-275EB1CED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668"/>
            <a:ext cx="9144000" cy="366816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90800" y="2038350"/>
            <a:ext cx="4419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55F13B1-91A8-4C5E-BC89-D8C517DECA57}"/>
              </a:ext>
            </a:extLst>
          </p:cNvPr>
          <p:cNvSpPr txBox="1"/>
          <p:nvPr/>
        </p:nvSpPr>
        <p:spPr>
          <a:xfrm>
            <a:off x="4572000" y="2419350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Click the link to activate your account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7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" y="0"/>
            <a:ext cx="8973452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1000" y="2038350"/>
            <a:ext cx="11430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0C2F6F8-3FC8-4479-A2F7-500E1C48C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" y="836696"/>
            <a:ext cx="7102456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"/>
            <a:ext cx="9144000" cy="47244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8599" y="742950"/>
            <a:ext cx="3998529" cy="2675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657600" y="3517665"/>
            <a:ext cx="1066800" cy="742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227129" y="646139"/>
            <a:ext cx="758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1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724400" y="341817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2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2B51E00-51FE-4AE6-BB3A-31161D7E3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6479"/>
            <a:ext cx="7102456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A1D9373-245E-4DA9-AF67-7DF31CE0F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622"/>
            <a:ext cx="9144000" cy="429825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3910A47-4987-4651-BDA0-AD6500D2F151}"/>
              </a:ext>
            </a:extLst>
          </p:cNvPr>
          <p:cNvSpPr txBox="1"/>
          <p:nvPr/>
        </p:nvSpPr>
        <p:spPr>
          <a:xfrm>
            <a:off x="1905000" y="2800350"/>
            <a:ext cx="352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Tick the </a:t>
            </a:r>
            <a: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</a:rPr>
              <a:t>one</a:t>
            </a:r>
            <a:r>
              <a:rPr lang="en-US" altLang="zh-TW" dirty="0">
                <a:solidFill>
                  <a:srgbClr val="FF0000"/>
                </a:solidFill>
              </a:rPr>
              <a:t> you are qualified for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1B0B135-0450-44A5-A783-D237F95D97E8}"/>
              </a:ext>
            </a:extLst>
          </p:cNvPr>
          <p:cNvSpPr txBox="1"/>
          <p:nvPr/>
        </p:nvSpPr>
        <p:spPr>
          <a:xfrm>
            <a:off x="1501694" y="15811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→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76C9027-B733-4C21-ABCD-BAE6F6CE919D}"/>
              </a:ext>
            </a:extLst>
          </p:cNvPr>
          <p:cNvSpPr txBox="1"/>
          <p:nvPr/>
        </p:nvSpPr>
        <p:spPr>
          <a:xfrm>
            <a:off x="1501694" y="18237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→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6BA8CCB-841C-484B-9F67-37183B07DF84}"/>
              </a:ext>
            </a:extLst>
          </p:cNvPr>
          <p:cNvSpPr txBox="1"/>
          <p:nvPr/>
        </p:nvSpPr>
        <p:spPr>
          <a:xfrm>
            <a:off x="1501694" y="22024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129003682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Theme 09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1A59E"/>
      </a:accent1>
      <a:accent2>
        <a:srgbClr val="1991AC"/>
      </a:accent2>
      <a:accent3>
        <a:srgbClr val="4376AB"/>
      </a:accent3>
      <a:accent4>
        <a:srgbClr val="5F5CA3"/>
      </a:accent4>
      <a:accent5>
        <a:srgbClr val="785CA3"/>
      </a:accent5>
      <a:accent6>
        <a:srgbClr val="725CA2"/>
      </a:accent6>
      <a:hlink>
        <a:srgbClr val="FFFFFF"/>
      </a:hlink>
      <a:folHlink>
        <a:srgbClr val="595959"/>
      </a:folHlink>
    </a:clrScheme>
    <a:fontScheme name="Custom 89">
      <a:majorFont>
        <a:latin typeface="Roboto"/>
        <a:ea typeface=""/>
        <a:cs typeface="Roboto"/>
      </a:majorFont>
      <a:minorFont>
        <a:latin typeface="Roboto"/>
        <a:ea typeface=""/>
        <a:cs typeface="Robot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11613</TotalTime>
  <Words>236</Words>
  <Application>Microsoft Office PowerPoint</Application>
  <PresentationFormat>如螢幕大小 (16:9)</PresentationFormat>
  <Paragraphs>44</Paragraphs>
  <Slides>27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1" baseType="lpstr">
      <vt:lpstr>Arial</vt:lpstr>
      <vt:lpstr>Calibri</vt:lpstr>
      <vt:lpstr>Roboto</vt:lpstr>
      <vt:lpstr>Default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user</cp:lastModifiedBy>
  <cp:revision>993</cp:revision>
  <dcterms:created xsi:type="dcterms:W3CDTF">2015-09-08T18:46:55Z</dcterms:created>
  <dcterms:modified xsi:type="dcterms:W3CDTF">2023-08-23T01:45:54Z</dcterms:modified>
</cp:coreProperties>
</file>